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71" r:id="rId4"/>
    <p:sldId id="282" r:id="rId5"/>
    <p:sldId id="266" r:id="rId6"/>
    <p:sldId id="283" r:id="rId7"/>
    <p:sldId id="270" r:id="rId8"/>
    <p:sldId id="276" r:id="rId9"/>
    <p:sldId id="286" r:id="rId10"/>
    <p:sldId id="269" r:id="rId11"/>
    <p:sldId id="281" r:id="rId12"/>
    <p:sldId id="277" r:id="rId13"/>
    <p:sldId id="285" r:id="rId14"/>
    <p:sldId id="284" r:id="rId15"/>
    <p:sldId id="279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5E275-F3EB-4422-AEA8-8E746F2A8510}" v="95" dt="2023-09-12T21:34:05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W. Dazey PE" userId="a8c008fb-719c-4318-970a-f818b2d0a337" providerId="ADAL" clId="{B0C5E275-F3EB-4422-AEA8-8E746F2A8510}"/>
    <pc:docChg chg="undo custSel addSld delSld modSld">
      <pc:chgData name="Robert W. Dazey PE" userId="a8c008fb-719c-4318-970a-f818b2d0a337" providerId="ADAL" clId="{B0C5E275-F3EB-4422-AEA8-8E746F2A8510}" dt="2023-09-14T03:58:52.200" v="562" actId="1035"/>
      <pc:docMkLst>
        <pc:docMk/>
      </pc:docMkLst>
      <pc:sldChg chg="modSp mod">
        <pc:chgData name="Robert W. Dazey PE" userId="a8c008fb-719c-4318-970a-f818b2d0a337" providerId="ADAL" clId="{B0C5E275-F3EB-4422-AEA8-8E746F2A8510}" dt="2023-09-12T21:17:02.299" v="449" actId="1038"/>
        <pc:sldMkLst>
          <pc:docMk/>
          <pc:sldMk cId="825280632" sldId="257"/>
        </pc:sldMkLst>
        <pc:spChg chg="mod">
          <ac:chgData name="Robert W. Dazey PE" userId="a8c008fb-719c-4318-970a-f818b2d0a337" providerId="ADAL" clId="{B0C5E275-F3EB-4422-AEA8-8E746F2A8510}" dt="2023-09-12T21:17:02.299" v="449" actId="1038"/>
          <ac:spMkLst>
            <pc:docMk/>
            <pc:sldMk cId="825280632" sldId="257"/>
            <ac:spMk id="86" creationId="{8F28BC61-FF95-40CD-87BD-F1BAD00B5FF0}"/>
          </ac:spMkLst>
        </pc:spChg>
        <pc:spChg chg="mod">
          <ac:chgData name="Robert W. Dazey PE" userId="a8c008fb-719c-4318-970a-f818b2d0a337" providerId="ADAL" clId="{B0C5E275-F3EB-4422-AEA8-8E746F2A8510}" dt="2023-09-12T21:07:21.714" v="432" actId="20577"/>
          <ac:spMkLst>
            <pc:docMk/>
            <pc:sldMk cId="825280632" sldId="257"/>
            <ac:spMk id="90" creationId="{00759A02-D6B6-421A-8C1F-2FBA500CAB86}"/>
          </ac:spMkLst>
        </pc:spChg>
        <pc:picChg chg="mod">
          <ac:chgData name="Robert W. Dazey PE" userId="a8c008fb-719c-4318-970a-f818b2d0a337" providerId="ADAL" clId="{B0C5E275-F3EB-4422-AEA8-8E746F2A8510}" dt="2023-09-12T21:07:18.700" v="430" actId="1076"/>
          <ac:picMkLst>
            <pc:docMk/>
            <pc:sldMk cId="825280632" sldId="257"/>
            <ac:picMk id="4100" creationId="{A74B5ABD-8453-450F-A394-2716A5659464}"/>
          </ac:picMkLst>
        </pc:picChg>
      </pc:sldChg>
      <pc:sldChg chg="del">
        <pc:chgData name="Robert W. Dazey PE" userId="a8c008fb-719c-4318-970a-f818b2d0a337" providerId="ADAL" clId="{B0C5E275-F3EB-4422-AEA8-8E746F2A8510}" dt="2023-09-12T21:16:37.767" v="443" actId="2696"/>
        <pc:sldMkLst>
          <pc:docMk/>
          <pc:sldMk cId="3722576002" sldId="258"/>
        </pc:sldMkLst>
      </pc:sldChg>
      <pc:sldChg chg="modSp mod">
        <pc:chgData name="Robert W. Dazey PE" userId="a8c008fb-719c-4318-970a-f818b2d0a337" providerId="ADAL" clId="{B0C5E275-F3EB-4422-AEA8-8E746F2A8510}" dt="2023-09-12T21:08:57.700" v="435" actId="1076"/>
        <pc:sldMkLst>
          <pc:docMk/>
          <pc:sldMk cId="1556595585" sldId="259"/>
        </pc:sldMkLst>
        <pc:spChg chg="mod">
          <ac:chgData name="Robert W. Dazey PE" userId="a8c008fb-719c-4318-970a-f818b2d0a337" providerId="ADAL" clId="{B0C5E275-F3EB-4422-AEA8-8E746F2A8510}" dt="2023-09-12T21:08:57.700" v="435" actId="1076"/>
          <ac:spMkLst>
            <pc:docMk/>
            <pc:sldMk cId="1556595585" sldId="259"/>
            <ac:spMk id="6" creationId="{00000000-0000-0000-0000-000000000000}"/>
          </ac:spMkLst>
        </pc:spChg>
      </pc:sldChg>
      <pc:sldChg chg="del">
        <pc:chgData name="Robert W. Dazey PE" userId="a8c008fb-719c-4318-970a-f818b2d0a337" providerId="ADAL" clId="{B0C5E275-F3EB-4422-AEA8-8E746F2A8510}" dt="2023-09-12T21:02:28.859" v="354" actId="47"/>
        <pc:sldMkLst>
          <pc:docMk/>
          <pc:sldMk cId="2932069668" sldId="262"/>
        </pc:sldMkLst>
      </pc:sldChg>
      <pc:sldChg chg="del">
        <pc:chgData name="Robert W. Dazey PE" userId="a8c008fb-719c-4318-970a-f818b2d0a337" providerId="ADAL" clId="{B0C5E275-F3EB-4422-AEA8-8E746F2A8510}" dt="2023-09-12T21:02:28.859" v="354" actId="47"/>
        <pc:sldMkLst>
          <pc:docMk/>
          <pc:sldMk cId="1058125707" sldId="263"/>
        </pc:sldMkLst>
      </pc:sldChg>
      <pc:sldChg chg="del">
        <pc:chgData name="Robert W. Dazey PE" userId="a8c008fb-719c-4318-970a-f818b2d0a337" providerId="ADAL" clId="{B0C5E275-F3EB-4422-AEA8-8E746F2A8510}" dt="2023-09-12T21:02:28.859" v="354" actId="47"/>
        <pc:sldMkLst>
          <pc:docMk/>
          <pc:sldMk cId="2622175963" sldId="265"/>
        </pc:sldMkLst>
      </pc:sldChg>
      <pc:sldChg chg="addSp delSp modSp mod">
        <pc:chgData name="Robert W. Dazey PE" userId="a8c008fb-719c-4318-970a-f818b2d0a337" providerId="ADAL" clId="{B0C5E275-F3EB-4422-AEA8-8E746F2A8510}" dt="2023-09-12T21:05:46.925" v="409" actId="1076"/>
        <pc:sldMkLst>
          <pc:docMk/>
          <pc:sldMk cId="2728038685" sldId="266"/>
        </pc:sldMkLst>
        <pc:spChg chg="del mod">
          <ac:chgData name="Robert W. Dazey PE" userId="a8c008fb-719c-4318-970a-f818b2d0a337" providerId="ADAL" clId="{B0C5E275-F3EB-4422-AEA8-8E746F2A8510}" dt="2023-09-12T20:37:14.643" v="69"/>
          <ac:spMkLst>
            <pc:docMk/>
            <pc:sldMk cId="2728038685" sldId="266"/>
            <ac:spMk id="2" creationId="{00000000-0000-0000-0000-000000000000}"/>
          </ac:spMkLst>
        </pc:spChg>
        <pc:spChg chg="mod">
          <ac:chgData name="Robert W. Dazey PE" userId="a8c008fb-719c-4318-970a-f818b2d0a337" providerId="ADAL" clId="{B0C5E275-F3EB-4422-AEA8-8E746F2A8510}" dt="2023-09-12T20:40:15.486" v="91" actId="1076"/>
          <ac:spMkLst>
            <pc:docMk/>
            <pc:sldMk cId="2728038685" sldId="266"/>
            <ac:spMk id="3" creationId="{F15058F8-7E79-4F11-8B2D-5C22049B0B4E}"/>
          </ac:spMkLst>
        </pc:spChg>
        <pc:picChg chg="add mod">
          <ac:chgData name="Robert W. Dazey PE" userId="a8c008fb-719c-4318-970a-f818b2d0a337" providerId="ADAL" clId="{B0C5E275-F3EB-4422-AEA8-8E746F2A8510}" dt="2023-09-12T20:40:20.746" v="99" actId="1036"/>
          <ac:picMkLst>
            <pc:docMk/>
            <pc:sldMk cId="2728038685" sldId="266"/>
            <ac:picMk id="5" creationId="{83DAE8E7-2D75-B96F-DCF3-04A4598A536B}"/>
          </ac:picMkLst>
        </pc:picChg>
        <pc:picChg chg="add del mod">
          <ac:chgData name="Robert W. Dazey PE" userId="a8c008fb-719c-4318-970a-f818b2d0a337" providerId="ADAL" clId="{B0C5E275-F3EB-4422-AEA8-8E746F2A8510}" dt="2023-09-12T20:38:40.720" v="77" actId="478"/>
          <ac:picMkLst>
            <pc:docMk/>
            <pc:sldMk cId="2728038685" sldId="266"/>
            <ac:picMk id="7" creationId="{BDCDA1E8-B31D-E178-1653-41D343235EB6}"/>
          </ac:picMkLst>
        </pc:picChg>
        <pc:picChg chg="add mod">
          <ac:chgData name="Robert W. Dazey PE" userId="a8c008fb-719c-4318-970a-f818b2d0a337" providerId="ADAL" clId="{B0C5E275-F3EB-4422-AEA8-8E746F2A8510}" dt="2023-09-12T21:05:46.925" v="409" actId="1076"/>
          <ac:picMkLst>
            <pc:docMk/>
            <pc:sldMk cId="2728038685" sldId="266"/>
            <ac:picMk id="12" creationId="{232483A6-7807-EF68-F502-501BDE2C86B5}"/>
          </ac:picMkLst>
        </pc:picChg>
        <pc:picChg chg="del">
          <ac:chgData name="Robert W. Dazey PE" userId="a8c008fb-719c-4318-970a-f818b2d0a337" providerId="ADAL" clId="{B0C5E275-F3EB-4422-AEA8-8E746F2A8510}" dt="2023-09-12T20:40:50.525" v="101"/>
          <ac:picMkLst>
            <pc:docMk/>
            <pc:sldMk cId="2728038685" sldId="266"/>
            <ac:picMk id="13" creationId="{536D5B7E-1337-311C-99F3-C34784DCA1C2}"/>
          </ac:picMkLst>
        </pc:picChg>
      </pc:sldChg>
      <pc:sldChg chg="del">
        <pc:chgData name="Robert W. Dazey PE" userId="a8c008fb-719c-4318-970a-f818b2d0a337" providerId="ADAL" clId="{B0C5E275-F3EB-4422-AEA8-8E746F2A8510}" dt="2023-09-12T21:02:28.859" v="354" actId="47"/>
        <pc:sldMkLst>
          <pc:docMk/>
          <pc:sldMk cId="887003890" sldId="267"/>
        </pc:sldMkLst>
      </pc:sldChg>
      <pc:sldChg chg="del">
        <pc:chgData name="Robert W. Dazey PE" userId="a8c008fb-719c-4318-970a-f818b2d0a337" providerId="ADAL" clId="{B0C5E275-F3EB-4422-AEA8-8E746F2A8510}" dt="2023-09-12T21:02:22.473" v="353" actId="47"/>
        <pc:sldMkLst>
          <pc:docMk/>
          <pc:sldMk cId="1805170641" sldId="268"/>
        </pc:sldMkLst>
      </pc:sldChg>
      <pc:sldChg chg="addSp delSp modSp mod">
        <pc:chgData name="Robert W. Dazey PE" userId="a8c008fb-719c-4318-970a-f818b2d0a337" providerId="ADAL" clId="{B0C5E275-F3EB-4422-AEA8-8E746F2A8510}" dt="2023-09-14T03:57:53.425" v="554" actId="478"/>
        <pc:sldMkLst>
          <pc:docMk/>
          <pc:sldMk cId="1623684998" sldId="269"/>
        </pc:sldMkLst>
        <pc:picChg chg="add del mod">
          <ac:chgData name="Robert W. Dazey PE" userId="a8c008fb-719c-4318-970a-f818b2d0a337" providerId="ADAL" clId="{B0C5E275-F3EB-4422-AEA8-8E746F2A8510}" dt="2023-09-14T03:57:53.425" v="554" actId="478"/>
          <ac:picMkLst>
            <pc:docMk/>
            <pc:sldMk cId="1623684998" sldId="269"/>
            <ac:picMk id="6" creationId="{27CF68DE-4F84-7CA9-C72D-80C951D67155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2T21:04:50.381" v="397" actId="20577"/>
        <pc:sldMkLst>
          <pc:docMk/>
          <pc:sldMk cId="107279288" sldId="270"/>
        </pc:sldMkLst>
        <pc:spChg chg="del mod">
          <ac:chgData name="Robert W. Dazey PE" userId="a8c008fb-719c-4318-970a-f818b2d0a337" providerId="ADAL" clId="{B0C5E275-F3EB-4422-AEA8-8E746F2A8510}" dt="2023-09-12T20:46:45.961" v="145"/>
          <ac:spMkLst>
            <pc:docMk/>
            <pc:sldMk cId="107279288" sldId="270"/>
            <ac:spMk id="2" creationId="{00000000-0000-0000-0000-000000000000}"/>
          </ac:spMkLst>
        </pc:spChg>
        <pc:spChg chg="mod">
          <ac:chgData name="Robert W. Dazey PE" userId="a8c008fb-719c-4318-970a-f818b2d0a337" providerId="ADAL" clId="{B0C5E275-F3EB-4422-AEA8-8E746F2A8510}" dt="2023-09-12T21:04:50.381" v="397" actId="20577"/>
          <ac:spMkLst>
            <pc:docMk/>
            <pc:sldMk cId="107279288" sldId="270"/>
            <ac:spMk id="3" creationId="{F15058F8-7E79-4F11-8B2D-5C22049B0B4E}"/>
          </ac:spMkLst>
        </pc:spChg>
        <pc:graphicFrameChg chg="add del mod">
          <ac:chgData name="Robert W. Dazey PE" userId="a8c008fb-719c-4318-970a-f818b2d0a337" providerId="ADAL" clId="{B0C5E275-F3EB-4422-AEA8-8E746F2A8510}" dt="2023-09-12T20:48:03.772" v="150" actId="478"/>
          <ac:graphicFrameMkLst>
            <pc:docMk/>
            <pc:sldMk cId="107279288" sldId="270"/>
            <ac:graphicFrameMk id="6" creationId="{05591D1C-544A-E30E-D2CB-9C555351E4C9}"/>
          </ac:graphicFrameMkLst>
        </pc:graphicFrameChg>
        <pc:picChg chg="add mod">
          <ac:chgData name="Robert W. Dazey PE" userId="a8c008fb-719c-4318-970a-f818b2d0a337" providerId="ADAL" clId="{B0C5E275-F3EB-4422-AEA8-8E746F2A8510}" dt="2023-09-12T20:49:22.730" v="156" actId="1076"/>
          <ac:picMkLst>
            <pc:docMk/>
            <pc:sldMk cId="107279288" sldId="270"/>
            <ac:picMk id="8" creationId="{E23F2DBF-F3B5-B573-C67C-19F030D18363}"/>
          </ac:picMkLst>
        </pc:picChg>
      </pc:sldChg>
      <pc:sldChg chg="addSp modSp mod">
        <pc:chgData name="Robert W. Dazey PE" userId="a8c008fb-719c-4318-970a-f818b2d0a337" providerId="ADAL" clId="{B0C5E275-F3EB-4422-AEA8-8E746F2A8510}" dt="2023-09-12T21:06:38.444" v="420" actId="1440"/>
        <pc:sldMkLst>
          <pc:docMk/>
          <pc:sldMk cId="937767528" sldId="271"/>
        </pc:sldMkLst>
        <pc:spChg chg="mod">
          <ac:chgData name="Robert W. Dazey PE" userId="a8c008fb-719c-4318-970a-f818b2d0a337" providerId="ADAL" clId="{B0C5E275-F3EB-4422-AEA8-8E746F2A8510}" dt="2023-09-12T20:29:50.991" v="24" actId="20577"/>
          <ac:spMkLst>
            <pc:docMk/>
            <pc:sldMk cId="937767528" sldId="271"/>
            <ac:spMk id="2" creationId="{00000000-0000-0000-0000-000000000000}"/>
          </ac:spMkLst>
        </pc:spChg>
        <pc:spChg chg="mod">
          <ac:chgData name="Robert W. Dazey PE" userId="a8c008fb-719c-4318-970a-f818b2d0a337" providerId="ADAL" clId="{B0C5E275-F3EB-4422-AEA8-8E746F2A8510}" dt="2023-09-12T20:33:53.970" v="62" actId="1076"/>
          <ac:spMkLst>
            <pc:docMk/>
            <pc:sldMk cId="937767528" sldId="271"/>
            <ac:spMk id="3" creationId="{F15058F8-7E79-4F11-8B2D-5C22049B0B4E}"/>
          </ac:spMkLst>
        </pc:spChg>
        <pc:picChg chg="add mod modCrop">
          <ac:chgData name="Robert W. Dazey PE" userId="a8c008fb-719c-4318-970a-f818b2d0a337" providerId="ADAL" clId="{B0C5E275-F3EB-4422-AEA8-8E746F2A8510}" dt="2023-09-12T21:06:38.444" v="420" actId="1440"/>
          <ac:picMkLst>
            <pc:docMk/>
            <pc:sldMk cId="937767528" sldId="271"/>
            <ac:picMk id="4" creationId="{CD4A9692-7570-6B67-74F7-3EC053676ED9}"/>
          </ac:picMkLst>
        </pc:picChg>
      </pc:sldChg>
      <pc:sldChg chg="del">
        <pc:chgData name="Robert W. Dazey PE" userId="a8c008fb-719c-4318-970a-f818b2d0a337" providerId="ADAL" clId="{B0C5E275-F3EB-4422-AEA8-8E746F2A8510}" dt="2023-09-12T21:02:21.389" v="352" actId="47"/>
        <pc:sldMkLst>
          <pc:docMk/>
          <pc:sldMk cId="657006076" sldId="272"/>
        </pc:sldMkLst>
      </pc:sldChg>
      <pc:sldChg chg="del">
        <pc:chgData name="Robert W. Dazey PE" userId="a8c008fb-719c-4318-970a-f818b2d0a337" providerId="ADAL" clId="{B0C5E275-F3EB-4422-AEA8-8E746F2A8510}" dt="2023-09-12T21:02:20.059" v="351" actId="47"/>
        <pc:sldMkLst>
          <pc:docMk/>
          <pc:sldMk cId="625811210" sldId="273"/>
        </pc:sldMkLst>
      </pc:sldChg>
      <pc:sldChg chg="del">
        <pc:chgData name="Robert W. Dazey PE" userId="a8c008fb-719c-4318-970a-f818b2d0a337" providerId="ADAL" clId="{B0C5E275-F3EB-4422-AEA8-8E746F2A8510}" dt="2023-09-12T20:52:26.249" v="209" actId="2696"/>
        <pc:sldMkLst>
          <pc:docMk/>
          <pc:sldMk cId="2145463746" sldId="275"/>
        </pc:sldMkLst>
      </pc:sldChg>
      <pc:sldChg chg="addSp delSp modSp mod">
        <pc:chgData name="Robert W. Dazey PE" userId="a8c008fb-719c-4318-970a-f818b2d0a337" providerId="ADAL" clId="{B0C5E275-F3EB-4422-AEA8-8E746F2A8510}" dt="2023-09-12T21:33:59.696" v="548" actId="478"/>
        <pc:sldMkLst>
          <pc:docMk/>
          <pc:sldMk cId="2261588811" sldId="276"/>
        </pc:sldMkLst>
        <pc:spChg chg="add del mod ord">
          <ac:chgData name="Robert W. Dazey PE" userId="a8c008fb-719c-4318-970a-f818b2d0a337" providerId="ADAL" clId="{B0C5E275-F3EB-4422-AEA8-8E746F2A8510}" dt="2023-09-12T21:33:59.696" v="548" actId="478"/>
          <ac:spMkLst>
            <pc:docMk/>
            <pc:sldMk cId="2261588811" sldId="276"/>
            <ac:spMk id="87" creationId="{365F94DF-4213-239E-0CF9-D4B099D3630F}"/>
          </ac:spMkLst>
        </pc:spChg>
        <pc:picChg chg="add del mod">
          <ac:chgData name="Robert W. Dazey PE" userId="a8c008fb-719c-4318-970a-f818b2d0a337" providerId="ADAL" clId="{B0C5E275-F3EB-4422-AEA8-8E746F2A8510}" dt="2023-09-12T21:18:34.515" v="450" actId="478"/>
          <ac:picMkLst>
            <pc:docMk/>
            <pc:sldMk cId="2261588811" sldId="276"/>
            <ac:picMk id="7" creationId="{666C4484-7E8B-2287-C507-DF94D09EF2DE}"/>
          </ac:picMkLst>
        </pc:picChg>
        <pc:picChg chg="add mod">
          <ac:chgData name="Robert W. Dazey PE" userId="a8c008fb-719c-4318-970a-f818b2d0a337" providerId="ADAL" clId="{B0C5E275-F3EB-4422-AEA8-8E746F2A8510}" dt="2023-09-12T21:18:44.376" v="453" actId="1076"/>
          <ac:picMkLst>
            <pc:docMk/>
            <pc:sldMk cId="2261588811" sldId="276"/>
            <ac:picMk id="89" creationId="{C1EFBE7F-D636-B93A-D8EC-3CCBEEE7C89E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4T03:58:52.200" v="562" actId="1035"/>
        <pc:sldMkLst>
          <pc:docMk/>
          <pc:sldMk cId="495475612" sldId="277"/>
        </pc:sldMkLst>
        <pc:spChg chg="del mod">
          <ac:chgData name="Robert W. Dazey PE" userId="a8c008fb-719c-4318-970a-f818b2d0a337" providerId="ADAL" clId="{B0C5E275-F3EB-4422-AEA8-8E746F2A8510}" dt="2023-09-12T20:54:35.163" v="226" actId="478"/>
          <ac:spMkLst>
            <pc:docMk/>
            <pc:sldMk cId="495475612" sldId="277"/>
            <ac:spMk id="7" creationId="{00000000-0000-0000-0000-000000000000}"/>
          </ac:spMkLst>
        </pc:spChg>
        <pc:spChg chg="add mod">
          <ac:chgData name="Robert W. Dazey PE" userId="a8c008fb-719c-4318-970a-f818b2d0a337" providerId="ADAL" clId="{B0C5E275-F3EB-4422-AEA8-8E746F2A8510}" dt="2023-09-12T20:59:09.293" v="317" actId="122"/>
          <ac:spMkLst>
            <pc:docMk/>
            <pc:sldMk cId="495475612" sldId="277"/>
            <ac:spMk id="8" creationId="{BDEAEC56-980A-8965-AF81-11188E664247}"/>
          </ac:spMkLst>
        </pc:spChg>
        <pc:spChg chg="add mod">
          <ac:chgData name="Robert W. Dazey PE" userId="a8c008fb-719c-4318-970a-f818b2d0a337" providerId="ADAL" clId="{B0C5E275-F3EB-4422-AEA8-8E746F2A8510}" dt="2023-09-12T20:59:23.237" v="319" actId="122"/>
          <ac:spMkLst>
            <pc:docMk/>
            <pc:sldMk cId="495475612" sldId="277"/>
            <ac:spMk id="11" creationId="{1FE4B97E-2E7C-D668-3F64-2C1EB7529B75}"/>
          </ac:spMkLst>
        </pc:spChg>
        <pc:grpChg chg="mod">
          <ac:chgData name="Robert W. Dazey PE" userId="a8c008fb-719c-4318-970a-f818b2d0a337" providerId="ADAL" clId="{B0C5E275-F3EB-4422-AEA8-8E746F2A8510}" dt="2023-09-14T03:58:52.200" v="562" actId="1035"/>
          <ac:grpSpMkLst>
            <pc:docMk/>
            <pc:sldMk cId="495475612" sldId="277"/>
            <ac:grpSpMk id="13" creationId="{802B9845-ACF9-4C2C-AA3C-F71E3DF7F8E5}"/>
          </ac:grpSpMkLst>
        </pc:grpChg>
        <pc:picChg chg="add mod">
          <ac:chgData name="Robert W. Dazey PE" userId="a8c008fb-719c-4318-970a-f818b2d0a337" providerId="ADAL" clId="{B0C5E275-F3EB-4422-AEA8-8E746F2A8510}" dt="2023-09-12T21:02:56.588" v="359" actId="1037"/>
          <ac:picMkLst>
            <pc:docMk/>
            <pc:sldMk cId="495475612" sldId="277"/>
            <ac:picMk id="6" creationId="{5FC13AE2-2818-7DAC-355E-52A264288122}"/>
          </ac:picMkLst>
        </pc:picChg>
      </pc:sldChg>
      <pc:sldChg chg="modSp del mod">
        <pc:chgData name="Robert W. Dazey PE" userId="a8c008fb-719c-4318-970a-f818b2d0a337" providerId="ADAL" clId="{B0C5E275-F3EB-4422-AEA8-8E746F2A8510}" dt="2023-09-12T21:16:28.835" v="442" actId="2696"/>
        <pc:sldMkLst>
          <pc:docMk/>
          <pc:sldMk cId="2606059645" sldId="278"/>
        </pc:sldMkLst>
        <pc:spChg chg="mod">
          <ac:chgData name="Robert W. Dazey PE" userId="a8c008fb-719c-4318-970a-f818b2d0a337" providerId="ADAL" clId="{B0C5E275-F3EB-4422-AEA8-8E746F2A8510}" dt="2023-09-12T21:16:16.218" v="441" actId="1076"/>
          <ac:spMkLst>
            <pc:docMk/>
            <pc:sldMk cId="2606059645" sldId="278"/>
            <ac:spMk id="4" creationId="{00000000-0000-0000-0000-000000000000}"/>
          </ac:spMkLst>
        </pc:spChg>
      </pc:sldChg>
      <pc:sldChg chg="modSp mod">
        <pc:chgData name="Robert W. Dazey PE" userId="a8c008fb-719c-4318-970a-f818b2d0a337" providerId="ADAL" clId="{B0C5E275-F3EB-4422-AEA8-8E746F2A8510}" dt="2023-09-12T21:16:09.686" v="440" actId="1076"/>
        <pc:sldMkLst>
          <pc:docMk/>
          <pc:sldMk cId="614074246" sldId="279"/>
        </pc:sldMkLst>
        <pc:spChg chg="mod">
          <ac:chgData name="Robert W. Dazey PE" userId="a8c008fb-719c-4318-970a-f818b2d0a337" providerId="ADAL" clId="{B0C5E275-F3EB-4422-AEA8-8E746F2A8510}" dt="2023-09-12T21:16:09.686" v="440" actId="1076"/>
          <ac:spMkLst>
            <pc:docMk/>
            <pc:sldMk cId="614074246" sldId="279"/>
            <ac:spMk id="4" creationId="{00000000-0000-0000-0000-000000000000}"/>
          </ac:spMkLst>
        </pc:spChg>
      </pc:sldChg>
      <pc:sldChg chg="del">
        <pc:chgData name="Robert W. Dazey PE" userId="a8c008fb-719c-4318-970a-f818b2d0a337" providerId="ADAL" clId="{B0C5E275-F3EB-4422-AEA8-8E746F2A8510}" dt="2023-09-12T21:02:15.611" v="350" actId="47"/>
        <pc:sldMkLst>
          <pc:docMk/>
          <pc:sldMk cId="3583365545" sldId="280"/>
        </pc:sldMkLst>
      </pc:sldChg>
      <pc:sldChg chg="addSp delSp modSp mod">
        <pc:chgData name="Robert W. Dazey PE" userId="a8c008fb-719c-4318-970a-f818b2d0a337" providerId="ADAL" clId="{B0C5E275-F3EB-4422-AEA8-8E746F2A8510}" dt="2023-09-12T21:04:30.769" v="396" actId="1076"/>
        <pc:sldMkLst>
          <pc:docMk/>
          <pc:sldMk cId="1007730949" sldId="281"/>
        </pc:sldMkLst>
        <pc:spChg chg="del">
          <ac:chgData name="Robert W. Dazey PE" userId="a8c008fb-719c-4318-970a-f818b2d0a337" providerId="ADAL" clId="{B0C5E275-F3EB-4422-AEA8-8E746F2A8510}" dt="2023-09-12T20:52:55.659" v="213" actId="478"/>
          <ac:spMkLst>
            <pc:docMk/>
            <pc:sldMk cId="1007730949" sldId="281"/>
            <ac:spMk id="87" creationId="{00000000-0000-0000-0000-000000000000}"/>
          </ac:spMkLst>
        </pc:spChg>
        <pc:picChg chg="add mod">
          <ac:chgData name="Robert W. Dazey PE" userId="a8c008fb-719c-4318-970a-f818b2d0a337" providerId="ADAL" clId="{B0C5E275-F3EB-4422-AEA8-8E746F2A8510}" dt="2023-09-12T21:04:25.107" v="395" actId="1076"/>
          <ac:picMkLst>
            <pc:docMk/>
            <pc:sldMk cId="1007730949" sldId="281"/>
            <ac:picMk id="1026" creationId="{A7D109FA-831A-0F5A-3EB7-CF3F6F49CEAF}"/>
          </ac:picMkLst>
        </pc:picChg>
        <pc:picChg chg="add mod">
          <ac:chgData name="Robert W. Dazey PE" userId="a8c008fb-719c-4318-970a-f818b2d0a337" providerId="ADAL" clId="{B0C5E275-F3EB-4422-AEA8-8E746F2A8510}" dt="2023-09-12T21:04:30.769" v="396" actId="1076"/>
          <ac:picMkLst>
            <pc:docMk/>
            <pc:sldMk cId="1007730949" sldId="281"/>
            <ac:picMk id="1028" creationId="{7F0E1214-79F5-84B6-DA45-B65ECB4DF8BA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2T21:06:44.022" v="421" actId="1440"/>
        <pc:sldMkLst>
          <pc:docMk/>
          <pc:sldMk cId="4023945567" sldId="282"/>
        </pc:sldMkLst>
        <pc:spChg chg="mod">
          <ac:chgData name="Robert W. Dazey PE" userId="a8c008fb-719c-4318-970a-f818b2d0a337" providerId="ADAL" clId="{B0C5E275-F3EB-4422-AEA8-8E746F2A8510}" dt="2023-09-12T21:06:18.690" v="414" actId="1076"/>
          <ac:spMkLst>
            <pc:docMk/>
            <pc:sldMk cId="4023945567" sldId="282"/>
            <ac:spMk id="3" creationId="{F15058F8-7E79-4F11-8B2D-5C22049B0B4E}"/>
          </ac:spMkLst>
        </pc:spChg>
        <pc:picChg chg="del">
          <ac:chgData name="Robert W. Dazey PE" userId="a8c008fb-719c-4318-970a-f818b2d0a337" providerId="ADAL" clId="{B0C5E275-F3EB-4422-AEA8-8E746F2A8510}" dt="2023-09-12T20:33:05.177" v="52" actId="478"/>
          <ac:picMkLst>
            <pc:docMk/>
            <pc:sldMk cId="4023945567" sldId="282"/>
            <ac:picMk id="4" creationId="{CD4A9692-7570-6B67-74F7-3EC053676ED9}"/>
          </ac:picMkLst>
        </pc:picChg>
        <pc:picChg chg="add mod modCrop">
          <ac:chgData name="Robert W. Dazey PE" userId="a8c008fb-719c-4318-970a-f818b2d0a337" providerId="ADAL" clId="{B0C5E275-F3EB-4422-AEA8-8E746F2A8510}" dt="2023-09-12T21:06:44.022" v="421" actId="1440"/>
          <ac:picMkLst>
            <pc:docMk/>
            <pc:sldMk cId="4023945567" sldId="282"/>
            <ac:picMk id="7" creationId="{743183FC-DDA9-2174-4BE5-A84A16E49094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2T21:05:29.843" v="407" actId="1076"/>
        <pc:sldMkLst>
          <pc:docMk/>
          <pc:sldMk cId="1652982258" sldId="283"/>
        </pc:sldMkLst>
        <pc:picChg chg="add mod ord">
          <ac:chgData name="Robert W. Dazey PE" userId="a8c008fb-719c-4318-970a-f818b2d0a337" providerId="ADAL" clId="{B0C5E275-F3EB-4422-AEA8-8E746F2A8510}" dt="2023-09-12T21:05:23.028" v="406" actId="1076"/>
          <ac:picMkLst>
            <pc:docMk/>
            <pc:sldMk cId="1652982258" sldId="283"/>
            <ac:picMk id="4" creationId="{9ED115BE-A6AE-D169-1CA6-DFBF4C76B2D2}"/>
          </ac:picMkLst>
        </pc:picChg>
        <pc:picChg chg="del">
          <ac:chgData name="Robert W. Dazey PE" userId="a8c008fb-719c-4318-970a-f818b2d0a337" providerId="ADAL" clId="{B0C5E275-F3EB-4422-AEA8-8E746F2A8510}" dt="2023-09-12T20:41:00.715" v="104" actId="478"/>
          <ac:picMkLst>
            <pc:docMk/>
            <pc:sldMk cId="1652982258" sldId="283"/>
            <ac:picMk id="5" creationId="{83DAE8E7-2D75-B96F-DCF3-04A4598A536B}"/>
          </ac:picMkLst>
        </pc:picChg>
        <pc:picChg chg="add mod modCrop">
          <ac:chgData name="Robert W. Dazey PE" userId="a8c008fb-719c-4318-970a-f818b2d0a337" providerId="ADAL" clId="{B0C5E275-F3EB-4422-AEA8-8E746F2A8510}" dt="2023-09-12T21:05:29.843" v="407" actId="1076"/>
          <ac:picMkLst>
            <pc:docMk/>
            <pc:sldMk cId="1652982258" sldId="283"/>
            <ac:picMk id="7" creationId="{B5DCE226-8EC6-820D-728A-9FEE5DFFCF42}"/>
          </ac:picMkLst>
        </pc:picChg>
        <pc:picChg chg="del mod">
          <ac:chgData name="Robert W. Dazey PE" userId="a8c008fb-719c-4318-970a-f818b2d0a337" providerId="ADAL" clId="{B0C5E275-F3EB-4422-AEA8-8E746F2A8510}" dt="2023-09-12T20:41:01.504" v="106" actId="478"/>
          <ac:picMkLst>
            <pc:docMk/>
            <pc:sldMk cId="1652982258" sldId="283"/>
            <ac:picMk id="12" creationId="{232483A6-7807-EF68-F502-501BDE2C86B5}"/>
          </ac:picMkLst>
        </pc:picChg>
      </pc:sldChg>
      <pc:sldChg chg="new del">
        <pc:chgData name="Robert W. Dazey PE" userId="a8c008fb-719c-4318-970a-f818b2d0a337" providerId="ADAL" clId="{B0C5E275-F3EB-4422-AEA8-8E746F2A8510}" dt="2023-09-12T20:40:54.377" v="103" actId="680"/>
        <pc:sldMkLst>
          <pc:docMk/>
          <pc:sldMk cId="4163121656" sldId="283"/>
        </pc:sldMkLst>
      </pc:sldChg>
      <pc:sldChg chg="addSp delSp modSp mod">
        <pc:chgData name="Robert W. Dazey PE" userId="a8c008fb-719c-4318-970a-f818b2d0a337" providerId="ADAL" clId="{B0C5E275-F3EB-4422-AEA8-8E746F2A8510}" dt="2023-09-12T21:02:42.012" v="358" actId="20577"/>
        <pc:sldMkLst>
          <pc:docMk/>
          <pc:sldMk cId="3781077133" sldId="284"/>
        </pc:sldMkLst>
        <pc:spChg chg="mod">
          <ac:chgData name="Robert W. Dazey PE" userId="a8c008fb-719c-4318-970a-f818b2d0a337" providerId="ADAL" clId="{B0C5E275-F3EB-4422-AEA8-8E746F2A8510}" dt="2023-09-12T21:02:42.012" v="358" actId="20577"/>
          <ac:spMkLst>
            <pc:docMk/>
            <pc:sldMk cId="3781077133" sldId="284"/>
            <ac:spMk id="2" creationId="{00000000-0000-0000-0000-000000000000}"/>
          </ac:spMkLst>
        </pc:spChg>
        <pc:picChg chg="del">
          <ac:chgData name="Robert W. Dazey PE" userId="a8c008fb-719c-4318-970a-f818b2d0a337" providerId="ADAL" clId="{B0C5E275-F3EB-4422-AEA8-8E746F2A8510}" dt="2023-09-12T20:56:19.029" v="227" actId="478"/>
          <ac:picMkLst>
            <pc:docMk/>
            <pc:sldMk cId="3781077133" sldId="284"/>
            <ac:picMk id="6" creationId="{5FC13AE2-2818-7DAC-355E-52A264288122}"/>
          </ac:picMkLst>
        </pc:picChg>
        <pc:picChg chg="add mod modCrop">
          <ac:chgData name="Robert W. Dazey PE" userId="a8c008fb-719c-4318-970a-f818b2d0a337" providerId="ADAL" clId="{B0C5E275-F3EB-4422-AEA8-8E746F2A8510}" dt="2023-09-12T21:02:02.079" v="349" actId="1076"/>
          <ac:picMkLst>
            <pc:docMk/>
            <pc:sldMk cId="3781077133" sldId="284"/>
            <ac:picMk id="7" creationId="{9C7FE0B2-0E50-7206-9E40-5E650480306A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2T21:01:40.847" v="346" actId="1035"/>
        <pc:sldMkLst>
          <pc:docMk/>
          <pc:sldMk cId="2855230055" sldId="285"/>
        </pc:sldMkLst>
        <pc:spChg chg="mod">
          <ac:chgData name="Robert W. Dazey PE" userId="a8c008fb-719c-4318-970a-f818b2d0a337" providerId="ADAL" clId="{B0C5E275-F3EB-4422-AEA8-8E746F2A8510}" dt="2023-09-12T21:01:11.726" v="338" actId="20577"/>
          <ac:spMkLst>
            <pc:docMk/>
            <pc:sldMk cId="2855230055" sldId="285"/>
            <ac:spMk id="2" creationId="{00000000-0000-0000-0000-000000000000}"/>
          </ac:spMkLst>
        </pc:spChg>
        <pc:spChg chg="del">
          <ac:chgData name="Robert W. Dazey PE" userId="a8c008fb-719c-4318-970a-f818b2d0a337" providerId="ADAL" clId="{B0C5E275-F3EB-4422-AEA8-8E746F2A8510}" dt="2023-09-12T21:00:35.006" v="325" actId="478"/>
          <ac:spMkLst>
            <pc:docMk/>
            <pc:sldMk cId="2855230055" sldId="285"/>
            <ac:spMk id="8" creationId="{BDEAEC56-980A-8965-AF81-11188E664247}"/>
          </ac:spMkLst>
        </pc:spChg>
        <pc:spChg chg="del">
          <ac:chgData name="Robert W. Dazey PE" userId="a8c008fb-719c-4318-970a-f818b2d0a337" providerId="ADAL" clId="{B0C5E275-F3EB-4422-AEA8-8E746F2A8510}" dt="2023-09-12T21:00:37.215" v="326" actId="478"/>
          <ac:spMkLst>
            <pc:docMk/>
            <pc:sldMk cId="2855230055" sldId="285"/>
            <ac:spMk id="11" creationId="{1FE4B97E-2E7C-D668-3F64-2C1EB7529B75}"/>
          </ac:spMkLst>
        </pc:spChg>
        <pc:picChg chg="del">
          <ac:chgData name="Robert W. Dazey PE" userId="a8c008fb-719c-4318-970a-f818b2d0a337" providerId="ADAL" clId="{B0C5E275-F3EB-4422-AEA8-8E746F2A8510}" dt="2023-09-12T21:00:33.272" v="324" actId="478"/>
          <ac:picMkLst>
            <pc:docMk/>
            <pc:sldMk cId="2855230055" sldId="285"/>
            <ac:picMk id="6" creationId="{5FC13AE2-2818-7DAC-355E-52A264288122}"/>
          </ac:picMkLst>
        </pc:picChg>
        <pc:picChg chg="add mod modCrop">
          <ac:chgData name="Robert W. Dazey PE" userId="a8c008fb-719c-4318-970a-f818b2d0a337" providerId="ADAL" clId="{B0C5E275-F3EB-4422-AEA8-8E746F2A8510}" dt="2023-09-12T21:01:40.847" v="346" actId="1035"/>
          <ac:picMkLst>
            <pc:docMk/>
            <pc:sldMk cId="2855230055" sldId="285"/>
            <ac:picMk id="7" creationId="{AC6EEF87-EC02-4528-5F65-F0CC9FD59649}"/>
          </ac:picMkLst>
        </pc:picChg>
      </pc:sldChg>
      <pc:sldChg chg="addSp delSp modSp mod">
        <pc:chgData name="Robert W. Dazey PE" userId="a8c008fb-719c-4318-970a-f818b2d0a337" providerId="ADAL" clId="{B0C5E275-F3EB-4422-AEA8-8E746F2A8510}" dt="2023-09-12T21:33:41.102" v="542" actId="1037"/>
        <pc:sldMkLst>
          <pc:docMk/>
          <pc:sldMk cId="2805647067" sldId="286"/>
        </pc:sldMkLst>
        <pc:spChg chg="del mod">
          <ac:chgData name="Robert W. Dazey PE" userId="a8c008fb-719c-4318-970a-f818b2d0a337" providerId="ADAL" clId="{B0C5E275-F3EB-4422-AEA8-8E746F2A8510}" dt="2023-09-12T21:21:28.206" v="457" actId="478"/>
          <ac:spMkLst>
            <pc:docMk/>
            <pc:sldMk cId="2805647067" sldId="286"/>
            <ac:spMk id="87" creationId="{365F94DF-4213-239E-0CF9-D4B099D3630F}"/>
          </ac:spMkLst>
        </pc:spChg>
        <pc:grpChg chg="mod">
          <ac:chgData name="Robert W. Dazey PE" userId="a8c008fb-719c-4318-970a-f818b2d0a337" providerId="ADAL" clId="{B0C5E275-F3EB-4422-AEA8-8E746F2A8510}" dt="2023-09-12T21:32:56.695" v="525" actId="1076"/>
          <ac:grpSpMkLst>
            <pc:docMk/>
            <pc:sldMk cId="2805647067" sldId="286"/>
            <ac:grpSpMk id="5" creationId="{802B9845-ACF9-4C2C-AA3C-F71E3DF7F8E5}"/>
          </ac:grpSpMkLst>
        </pc:grpChg>
        <pc:picChg chg="add mod modCrop">
          <ac:chgData name="Robert W. Dazey PE" userId="a8c008fb-719c-4318-970a-f818b2d0a337" providerId="ADAL" clId="{B0C5E275-F3EB-4422-AEA8-8E746F2A8510}" dt="2023-09-12T21:33:32.341" v="539" actId="1038"/>
          <ac:picMkLst>
            <pc:docMk/>
            <pc:sldMk cId="2805647067" sldId="286"/>
            <ac:picMk id="4" creationId="{CCDDD6DA-8666-C56D-8909-FE238670CB6A}"/>
          </ac:picMkLst>
        </pc:picChg>
        <pc:picChg chg="add mod modCrop">
          <ac:chgData name="Robert W. Dazey PE" userId="a8c008fb-719c-4318-970a-f818b2d0a337" providerId="ADAL" clId="{B0C5E275-F3EB-4422-AEA8-8E746F2A8510}" dt="2023-09-12T21:33:41.102" v="542" actId="1037"/>
          <ac:picMkLst>
            <pc:docMk/>
            <pc:sldMk cId="2805647067" sldId="286"/>
            <ac:picMk id="7" creationId="{61D9FE3F-BB54-8206-8A29-08578FCC4D53}"/>
          </ac:picMkLst>
        </pc:picChg>
        <pc:picChg chg="add mod modCrop">
          <ac:chgData name="Robert W. Dazey PE" userId="a8c008fb-719c-4318-970a-f818b2d0a337" providerId="ADAL" clId="{B0C5E275-F3EB-4422-AEA8-8E746F2A8510}" dt="2023-09-12T21:33:37.578" v="540" actId="1038"/>
          <ac:picMkLst>
            <pc:docMk/>
            <pc:sldMk cId="2805647067" sldId="286"/>
            <ac:picMk id="86" creationId="{2F42C625-AE44-E511-29D8-7052EEFC3D12}"/>
          </ac:picMkLst>
        </pc:picChg>
        <pc:picChg chg="del">
          <ac:chgData name="Robert W. Dazey PE" userId="a8c008fb-719c-4318-970a-f818b2d0a337" providerId="ADAL" clId="{B0C5E275-F3EB-4422-AEA8-8E746F2A8510}" dt="2023-09-12T21:21:25.442" v="455" actId="478"/>
          <ac:picMkLst>
            <pc:docMk/>
            <pc:sldMk cId="2805647067" sldId="286"/>
            <ac:picMk id="89" creationId="{C1EFBE7F-D636-B93A-D8EC-3CCBEEE7C89E}"/>
          </ac:picMkLst>
        </pc:picChg>
        <pc:picChg chg="add mod">
          <ac:chgData name="Robert W. Dazey PE" userId="a8c008fb-719c-4318-970a-f818b2d0a337" providerId="ADAL" clId="{B0C5E275-F3EB-4422-AEA8-8E746F2A8510}" dt="2023-09-12T21:28:02.918" v="495" actId="1076"/>
          <ac:picMkLst>
            <pc:docMk/>
            <pc:sldMk cId="2805647067" sldId="286"/>
            <ac:picMk id="2050" creationId="{97D8B7A8-1D26-44B4-F530-58AD38B6A0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0AAEC-72E2-4CFB-A269-D7142A6D731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C06BD-8C1B-46AF-9EF9-4D42BA0EA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Activity  - 5 minutes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Break into twos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Introduce each other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Remember 2 adjectives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Then – stand and introduce each other to the room.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Then stnd and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78E081-C737-4282-9C4B-0407F15377BA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3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1157-0292-4F14-8D2B-BA69B08307DA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BB98-2691-4919-B301-1979309ACD9B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5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E154-9163-4E76-9C76-66EC335AEEB7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71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C541A-0B36-4D19-8FC4-D3146E5767E7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5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C7A1-6EA9-4C69-8B42-0E827D5F014E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A3678-CAA3-4816-9EA4-2EDC8C0EDBEB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9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5030-2ACE-4FD7-A5CF-7E561D261486}" type="datetime1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B7C4-1F03-46B2-9187-55829F253F82}" type="datetime1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3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DB7C-D993-4BFF-985E-09DEEAACD61E}" type="datetime1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4B8-634E-4906-9BA0-EC5F111C77E7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47B-5672-4F04-89DC-2AD94CB7C272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3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DCF5F-0C51-4D0F-86B2-24D7658B97F5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A543A-B858-4BC1-B5BE-CE0AA7487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0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2" name="Picture 181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85976" y="-58882"/>
            <a:ext cx="3775488" cy="990600"/>
          </a:xfrm>
        </p:spPr>
        <p:txBody>
          <a:bodyPr>
            <a:normAutofit/>
          </a:bodyPr>
          <a:lstStyle/>
          <a:p>
            <a:r>
              <a:rPr lang="en-US" sz="3200" dirty="0"/>
              <a:t>Agenda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897" y="1563946"/>
            <a:ext cx="50283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Recreational </a:t>
            </a:r>
            <a:r>
              <a:rPr lang="en-US" sz="2400" dirty="0" err="1"/>
              <a:t>Pickleball</a:t>
            </a:r>
            <a:r>
              <a:rPr lang="en-US" sz="2400" dirty="0"/>
              <a:t> Facility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Flock Safety- license plate cameras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Blossomwood</a:t>
            </a:r>
            <a:r>
              <a:rPr lang="en-US" sz="2400" dirty="0"/>
              <a:t> Lane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Requested Road Repairs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GFL Detention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Red Gully Bridge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Old Richmond Road – Annexations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Open Discussion/Questions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109" y="457200"/>
            <a:ext cx="6858000" cy="5730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GFL Detention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209654" y="2057400"/>
            <a:ext cx="755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Robert’s slide and update</a:t>
            </a:r>
          </a:p>
        </p:txBody>
      </p: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BFFA372-002E-09D6-D758-2A12D79D6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875162"/>
              </p:ext>
            </p:extLst>
          </p:nvPr>
        </p:nvGraphicFramePr>
        <p:xfrm>
          <a:off x="425158" y="898798"/>
          <a:ext cx="8492349" cy="549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72015" imgH="5029040" progId="Acrobat.Document.DC">
                  <p:embed/>
                </p:oleObj>
              </mc:Choice>
              <mc:Fallback>
                <p:oleObj name="Acrobat Document" r:id="rId3" imgW="7772015" imgH="502904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BFFA372-002E-09D6-D758-2A12D79D6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158" y="898798"/>
                        <a:ext cx="8492349" cy="5495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368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30" y="152400"/>
            <a:ext cx="7859496" cy="1010495"/>
          </a:xfrm>
        </p:spPr>
        <p:txBody>
          <a:bodyPr>
            <a:normAutofit/>
          </a:bodyPr>
          <a:lstStyle/>
          <a:p>
            <a:r>
              <a:rPr lang="en-US" sz="3200" dirty="0"/>
              <a:t>Red Gully Bridge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3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1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9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7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5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79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3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1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9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7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5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59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55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3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ardrop 49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84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7D109FA-831A-0F5A-3EB7-CF3F6F49C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7882" r="17567" b="34689"/>
          <a:stretch/>
        </p:blipFill>
        <p:spPr bwMode="auto">
          <a:xfrm>
            <a:off x="1925355" y="1009694"/>
            <a:ext cx="4952275" cy="257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F0E1214-79F5-84B6-DA45-B65ECB4DF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10964" b="28056"/>
          <a:stretch/>
        </p:blipFill>
        <p:spPr bwMode="auto">
          <a:xfrm>
            <a:off x="1548523" y="3714738"/>
            <a:ext cx="5702478" cy="2624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30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Oasis Annexation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A4CD-68E0-4C9A-9D17-F9B67EA7A50B}"/>
              </a:ext>
            </a:extLst>
          </p:cNvPr>
          <p:cNvSpPr txBox="1"/>
          <p:nvPr/>
        </p:nvSpPr>
        <p:spPr>
          <a:xfrm>
            <a:off x="1975340" y="2149328"/>
            <a:ext cx="473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76800"/>
            <a:ext cx="8928096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0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8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6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4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2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86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0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8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6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4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2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0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66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62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13AE2-2818-7DAC-355E-52A26428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8775793" cy="4427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AEC56-980A-8965-AF81-11188E664247}"/>
              </a:ext>
            </a:extLst>
          </p:cNvPr>
          <p:cNvSpPr txBox="1"/>
          <p:nvPr/>
        </p:nvSpPr>
        <p:spPr>
          <a:xfrm>
            <a:off x="3124200" y="4765980"/>
            <a:ext cx="242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Anticipated $12 Million </a:t>
            </a:r>
          </a:p>
          <a:p>
            <a:r>
              <a:rPr lang="en-US" dirty="0">
                <a:highlight>
                  <a:srgbClr val="00FFFF"/>
                </a:highlight>
              </a:rPr>
              <a:t>Future Assessed Value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4B97E-2E7C-D668-3F64-2C1EB7529B75}"/>
              </a:ext>
            </a:extLst>
          </p:cNvPr>
          <p:cNvSpPr txBox="1"/>
          <p:nvPr/>
        </p:nvSpPr>
        <p:spPr>
          <a:xfrm>
            <a:off x="5957591" y="1981200"/>
            <a:ext cx="242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Anticipated $18 Million </a:t>
            </a:r>
          </a:p>
          <a:p>
            <a:pPr algn="ctr"/>
            <a:r>
              <a:rPr lang="en-US" dirty="0">
                <a:highlight>
                  <a:srgbClr val="00FFFF"/>
                </a:highlight>
              </a:rPr>
              <a:t>Future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495475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741" y="-2373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Owais Annexation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A4CD-68E0-4C9A-9D17-F9B67EA7A50B}"/>
              </a:ext>
            </a:extLst>
          </p:cNvPr>
          <p:cNvSpPr txBox="1"/>
          <p:nvPr/>
        </p:nvSpPr>
        <p:spPr>
          <a:xfrm>
            <a:off x="1975340" y="2149328"/>
            <a:ext cx="473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5419931"/>
            <a:ext cx="8928096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0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8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6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4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2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86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0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8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6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4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2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0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66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62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A543A-B858-4BC1-B5BE-CE0AA748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EEF87-EC02-4528-5F65-F0CC9FD59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"/>
          <a:stretch/>
        </p:blipFill>
        <p:spPr>
          <a:xfrm>
            <a:off x="0" y="685800"/>
            <a:ext cx="9119752" cy="64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0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Owais Annexation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A4CD-68E0-4C9A-9D17-F9B67EA7A50B}"/>
              </a:ext>
            </a:extLst>
          </p:cNvPr>
          <p:cNvSpPr txBox="1"/>
          <p:nvPr/>
        </p:nvSpPr>
        <p:spPr>
          <a:xfrm>
            <a:off x="1975340" y="2149328"/>
            <a:ext cx="473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-76200" y="5419931"/>
            <a:ext cx="8928096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0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8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6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4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2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86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0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8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6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4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2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0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66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62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A543A-B858-4BC1-B5BE-CE0AA748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FE0B2-0E50-7206-9E40-5E6504803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" t="1267"/>
          <a:stretch/>
        </p:blipFill>
        <p:spPr>
          <a:xfrm>
            <a:off x="788830" y="1022041"/>
            <a:ext cx="7677515" cy="5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7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423" y="1955970"/>
            <a:ext cx="6858000" cy="1015659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algn="ctr" defTabSz="914360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Discussion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-12413" y="4921217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5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3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1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9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7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81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3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3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1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9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7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61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57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ardrop 5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82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07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26E47-FA38-4C87-BD18-6076492B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Board of Directors Meetings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0608EF-9EB6-4513-8123-EB7CF8E6EA2C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9A3B21E-ED9F-4D52-9A70-8FA8D8B34386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302699-5E11-4A4B-A30B-086CE2B84F35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18C374-8099-438A-AADD-426EAE1C428D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89BEE7-CE46-4DC7-97BD-5242DC99D4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72BA40-4296-428B-80FF-2872F60AF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BEC946-B482-417E-8774-C87AF3FFDBD6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F2168C72-136C-4111-B5D3-555FD3C5755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4E7715CD-B939-486F-BC18-F0B530C5E8EC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A043F8-AEA1-495B-9CFD-C09CC3C14F57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6095F4C1-9E24-42BB-ABFE-83BC59A07D56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D4BC1EFC-35C3-4F80-AC67-D051D8531A4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FD7CAB-8C82-4ABB-A1D0-44983E3D994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ADC5BCDF-9A13-43FB-B10F-8AB704E0D0C8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0A8C679A-2EE9-4743-98D3-70BA38BEA386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A5347C-8D8D-4982-B7C1-CDE38FB5FE46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E9D6455-DE40-4C5B-B561-4AF698B5654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E2A95FD-50ED-4C54-8D6C-7A9A3686A2AE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924CFE-8C74-4B8C-A606-3E4C4EF20F6E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80E48DD-9F86-4797-B1E5-36821EC6B35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891A9371-D0D8-4ED1-9AB1-F7A654FA789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AFFE23-A8AB-4298-AAAE-152885E44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2DEE1C-78CF-479A-902F-E58005BB8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EA4F10-5F89-44E7-951F-F3A9E1D2255D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03193E6-1AE6-4705-8A85-C6FA3A695240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5F96B4-6C1F-4E58-8E5C-F6D28655B4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2C18D9-BA48-4F42-BB29-A27FDA718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BB8146C-EE26-4D46-A762-CB2AF58AE5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3F2FAB-D4DA-49F0-97FB-15D9EF7C0D7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C6516C7-98F1-49C0-9392-089055AAB31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E61596B2-CC85-42C5-834C-47AE4EEEE91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CDE83C-2F28-4D8A-B8DD-A75242E4D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F05A8B-2BD5-4BE6-B22A-6EF742356C4C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B54167-2954-4E51-8964-F94C4D40838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FE825A7B-A6CB-48AF-92EA-7C819EEA4F0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170A8545-7F3A-42BB-BF39-30E4BF893D1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4E2993-5C91-4B1D-B621-76E907601B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EDB78F-E552-4E2D-B2A4-2348D19EA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D3E80E-58F6-483B-8447-F66D579CF72E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AA998355-9386-4726-93F4-BAE2BBF6631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65EE8E91-DA24-4E2A-BFE4-9CAA2DDC18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27BF0B7-493F-473C-8B1B-C5F8FCAB8832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A0F5F121-4602-4173-AAA4-D5C44A816B7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30B7864-8D6B-4CE8-BD82-CE4071A087F6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EB2F343-81A1-4267-A9F8-DF2331AC6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62F1933-F29E-46BA-8EDC-57F97037FF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DE89392-30D2-4962-AB29-393A89D234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C0564F-FDF3-47AE-8768-70B0E00BD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B419CB8-6954-4EB9-B80A-3D3EF38B85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9B174-1B7E-42FF-99E3-39D9976917EC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CB8235-3EB4-4345-B78E-54746152672E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60B3C695-6E5C-436E-9551-90D4F9DAC6D9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A7685E77-9561-40B8-9C9A-93D369ADEA76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29D419-09B1-44F1-B1F0-63B6FC2C1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C756439-FC39-406B-AB58-F6E8248E18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5B3585-7964-42B0-A867-A69E25ACCC52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BCF1EF67-47AB-45FA-B767-4D635CE43B4C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48EC7A91-7E30-410F-8012-50BC322D3F1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64A94B-B2C8-4957-8908-1327A7D8A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CEA4BE-4AA8-4DD1-B45B-FA09D76CA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E1572E3-3148-4757-95DB-3C084B8E06B7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CB6D315-2E31-4DEB-ABCA-08051BBD488A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54D6771-4AB4-46B9-A5C3-FFFF86191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233B48EE-18AE-4DCB-8C1F-F3E3F8D25F76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1B647E2-0F26-4F95-8596-89067C868D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8CA818E-8391-45A5-B50E-2CCEF903749D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6857C8F-4D89-49CF-83EA-B7404D9CECFB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24676FE-326D-4927-9D2E-0B7340986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1AB5E57-DAC2-4722-82A1-347F131546B5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E08768A-7EE2-41A8-BB54-6DE20165C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991C5E7-3F08-4082-8AB7-FBCE4EBCFC1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20FB774-F296-47C2-AB35-6FA875446B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3371D745-0646-484C-8761-B411979E90C6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F60821-79F9-4EA8-8171-D9EA183D8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A89179-9D4C-43C9-9112-8861F327D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ardrop 46">
              <a:extLst>
                <a:ext uri="{FF2B5EF4-FFF2-40B4-BE49-F238E27FC236}">
                  <a16:creationId xmlns:a16="http://schemas.microsoft.com/office/drawing/2014/main" id="{F84E8B5F-AED8-458D-8239-C61EF95E68E3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7904929-F009-47E5-A4A0-6977809289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688359-2E25-4108-BBC9-7C7C4D16DB4D}"/>
                </a:ext>
              </a:extLst>
            </p:cNvPr>
            <p:cNvCxnSpPr>
              <a:cxnSpLocks/>
              <a:stCxn id="77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8F28BC61-FF95-40CD-87BD-F1BAD00B5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04" y="1348027"/>
            <a:ext cx="4782496" cy="3128055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Board of Directors</a:t>
            </a:r>
          </a:p>
          <a:p>
            <a:r>
              <a:rPr lang="en-US" sz="2400" dirty="0"/>
              <a:t>Juan Villarreal –    President</a:t>
            </a:r>
          </a:p>
          <a:p>
            <a:r>
              <a:rPr lang="en-US" sz="2400" dirty="0"/>
              <a:t>Chris Rush –           Vice President</a:t>
            </a:r>
          </a:p>
          <a:p>
            <a:r>
              <a:rPr lang="en-US" sz="2400" dirty="0"/>
              <a:t>Gary Cooper –       Secretary</a:t>
            </a:r>
          </a:p>
          <a:p>
            <a:r>
              <a:rPr lang="en-US" sz="2400" dirty="0"/>
              <a:t>Royce Phillips –      Asst. Secretary</a:t>
            </a:r>
          </a:p>
          <a:p>
            <a:r>
              <a:rPr lang="en-US" sz="2400" dirty="0"/>
              <a:t>Wayne Chandler – Asst. Secretary</a:t>
            </a:r>
          </a:p>
          <a:p>
            <a:endParaRPr lang="en-US" sz="2400" dirty="0"/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00759A02-D6B6-421A-8C1F-2FBA500CAB86}"/>
              </a:ext>
            </a:extLst>
          </p:cNvPr>
          <p:cNvSpPr txBox="1">
            <a:spLocks/>
          </p:cNvSpPr>
          <p:nvPr/>
        </p:nvSpPr>
        <p:spPr>
          <a:xfrm>
            <a:off x="684995" y="4365376"/>
            <a:ext cx="7801839" cy="201552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/>
              <a:t>Meetings are typically held on the first Monday of each month at 4 pm.  Meeting location is at Business E Suites (15500 Voss Rd). Public is welcome to attend.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4100" name="Picture 4" descr="Image result for board meeting icon">
            <a:extLst>
              <a:ext uri="{FF2B5EF4-FFF2-40B4-BE49-F238E27FC236}">
                <a16:creationId xmlns:a16="http://schemas.microsoft.com/office/drawing/2014/main" id="{A74B5ABD-8453-450F-A394-2716A565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574" y="1710534"/>
            <a:ext cx="2108498" cy="21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2050" name="Footer Placeholder 20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Slide Number Placeholder 20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8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39" y="635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Possible Pickleball Facility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99" y="123212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Kid’s Village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A9692-7570-6B67-74F7-3EC05367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9" t="20688" r="22209" b="16369"/>
          <a:stretch/>
        </p:blipFill>
        <p:spPr>
          <a:xfrm>
            <a:off x="949243" y="1903110"/>
            <a:ext cx="7191025" cy="416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76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39" y="635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Possible Pickleball Facility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43" y="103182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Duhacsek</a:t>
            </a:r>
            <a:r>
              <a:rPr lang="en-US" dirty="0">
                <a:solidFill>
                  <a:schemeClr val="tx1"/>
                </a:solidFill>
              </a:rPr>
              <a:t> Park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183FC-DDA9-2174-4BE5-A84A16E4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9578" r="22699" b="13303"/>
          <a:stretch/>
        </p:blipFill>
        <p:spPr>
          <a:xfrm>
            <a:off x="698691" y="1576820"/>
            <a:ext cx="7759509" cy="485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94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17" y="247950"/>
            <a:ext cx="6858000" cy="5730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Flock Cameras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Picture 85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AE8E7-2D75-B96F-DCF3-04A4598A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38" y="884012"/>
            <a:ext cx="5424296" cy="277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483A6-7807-EF68-F502-501BDE2C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14" y="3946812"/>
            <a:ext cx="7337233" cy="249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038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17" y="247950"/>
            <a:ext cx="6858000" cy="5730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Flock Cameras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Picture 85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A543A-B858-4BC1-B5BE-CE0AA748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CE226-8EC6-820D-728A-9FEE5DFFC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1" t="-1" r="29222" b="48235"/>
          <a:stretch/>
        </p:blipFill>
        <p:spPr>
          <a:xfrm>
            <a:off x="2770068" y="3274170"/>
            <a:ext cx="3431242" cy="3128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115BE-A6AE-D169-1CA6-DFBF4C76B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76" y="1148273"/>
            <a:ext cx="7819684" cy="201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98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058F8-7E79-4F11-8B2D-5C22049B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493" y="518515"/>
            <a:ext cx="6858000" cy="573099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Blossomwood</a:t>
            </a:r>
            <a:r>
              <a:rPr lang="en-US" dirty="0">
                <a:solidFill>
                  <a:schemeClr val="tx1"/>
                </a:solidFill>
              </a:rPr>
              <a:t> Lane Update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F2DBF-F3B5-B573-C67C-19F030D18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0" y="1083112"/>
            <a:ext cx="7655163" cy="50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9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763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Requested Road Repairs 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0" y="488689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82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2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0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8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6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4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78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2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0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0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6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4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2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58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54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2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Picture 83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543A-B858-4BC1-B5BE-CE0AA748707A}" type="slidenum">
              <a:rPr lang="en-US" smtClean="0"/>
              <a:t>8</a:t>
            </a:fld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1EFBE7F-D636-B93A-D8EC-3CCBEEE7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06" y="1176402"/>
            <a:ext cx="8176941" cy="49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763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Requested Road Repairs 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2B9845-ACF9-4C2C-AA3C-F71E3DF7F8E5}"/>
              </a:ext>
            </a:extLst>
          </p:cNvPr>
          <p:cNvGrpSpPr/>
          <p:nvPr/>
        </p:nvGrpSpPr>
        <p:grpSpPr>
          <a:xfrm>
            <a:off x="3948" y="4968719"/>
            <a:ext cx="8456750" cy="1976380"/>
            <a:chOff x="0" y="4886899"/>
            <a:chExt cx="11275666" cy="1976380"/>
          </a:xfrm>
          <a:solidFill>
            <a:schemeClr val="accent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1B085A-6AB2-4EEC-A7BA-ABEC95EFCA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3" y="5657594"/>
              <a:ext cx="1" cy="68189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432826-52B7-4B89-A039-4745EFF803CC}"/>
                </a:ext>
              </a:extLst>
            </p:cNvPr>
            <p:cNvCxnSpPr>
              <a:cxnSpLocks/>
              <a:stCxn id="82" idx="2"/>
            </p:cNvCxnSpPr>
            <p:nvPr/>
          </p:nvCxnSpPr>
          <p:spPr>
            <a:xfrm flipH="1">
              <a:off x="736622" y="5845450"/>
              <a:ext cx="876250" cy="586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8CFF8-A6D9-4311-AB03-842F59AD218A}"/>
                </a:ext>
              </a:extLst>
            </p:cNvPr>
            <p:cNvCxnSpPr>
              <a:cxnSpLocks/>
            </p:cNvCxnSpPr>
            <p:nvPr/>
          </p:nvCxnSpPr>
          <p:spPr>
            <a:xfrm>
              <a:off x="2712133" y="6487069"/>
              <a:ext cx="1" cy="356183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527F6C-C9AE-430E-A83D-76B88AC49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5850230"/>
              <a:ext cx="614066" cy="108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1F26EF-A4E1-456F-94A9-A5EA1FB76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988" y="5849450"/>
              <a:ext cx="184834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0D571-8CDF-4BBE-8EAA-FAF47B388B30}"/>
                </a:ext>
              </a:extLst>
            </p:cNvPr>
            <p:cNvGrpSpPr/>
            <p:nvPr/>
          </p:nvGrpSpPr>
          <p:grpSpPr>
            <a:xfrm rot="5400000">
              <a:off x="1565509" y="578382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2" name="Rectangle: Rounded Corners 45">
                <a:extLst>
                  <a:ext uri="{FF2B5EF4-FFF2-40B4-BE49-F238E27FC236}">
                    <a16:creationId xmlns:a16="http://schemas.microsoft.com/office/drawing/2014/main" id="{4A255717-BE7B-4507-8FE0-8BCFAF4F0964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50">
                <a:extLst>
                  <a:ext uri="{FF2B5EF4-FFF2-40B4-BE49-F238E27FC236}">
                    <a16:creationId xmlns:a16="http://schemas.microsoft.com/office/drawing/2014/main" id="{8B251CD8-2AE0-4961-9C10-9325A1FBC267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06E840-690D-4DB1-A021-77C0926488E9}"/>
                </a:ext>
              </a:extLst>
            </p:cNvPr>
            <p:cNvGrpSpPr/>
            <p:nvPr/>
          </p:nvGrpSpPr>
          <p:grpSpPr>
            <a:xfrm rot="5400000">
              <a:off x="2295134" y="634424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80" name="Rectangle: Rounded Corners 53">
                <a:extLst>
                  <a:ext uri="{FF2B5EF4-FFF2-40B4-BE49-F238E27FC236}">
                    <a16:creationId xmlns:a16="http://schemas.microsoft.com/office/drawing/2014/main" id="{77EF4004-8162-4DEC-BCD0-1739FC75146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54">
                <a:extLst>
                  <a:ext uri="{FF2B5EF4-FFF2-40B4-BE49-F238E27FC236}">
                    <a16:creationId xmlns:a16="http://schemas.microsoft.com/office/drawing/2014/main" id="{EE5D1A29-2ADB-45B3-994D-4EF6F611C20D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73D6CC-9993-4554-96B3-2B497CEA470F}"/>
                </a:ext>
              </a:extLst>
            </p:cNvPr>
            <p:cNvGrpSpPr/>
            <p:nvPr/>
          </p:nvGrpSpPr>
          <p:grpSpPr>
            <a:xfrm>
              <a:off x="566877" y="51345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8" name="Rectangle: Rounded Corners 56">
                <a:extLst>
                  <a:ext uri="{FF2B5EF4-FFF2-40B4-BE49-F238E27FC236}">
                    <a16:creationId xmlns:a16="http://schemas.microsoft.com/office/drawing/2014/main" id="{94619110-15A9-4E09-B5B4-5D8FAE0F96D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57">
                <a:extLst>
                  <a:ext uri="{FF2B5EF4-FFF2-40B4-BE49-F238E27FC236}">
                    <a16:creationId xmlns:a16="http://schemas.microsoft.com/office/drawing/2014/main" id="{87AA6A20-9782-47E8-8DDB-2A80A7084D84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81B05C0-42DF-414D-AD7B-6C4E0B586594}"/>
                </a:ext>
              </a:extLst>
            </p:cNvPr>
            <p:cNvGrpSpPr/>
            <p:nvPr/>
          </p:nvGrpSpPr>
          <p:grpSpPr>
            <a:xfrm rot="5400000">
              <a:off x="2903627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6" name="Rectangle: Rounded Corners 59">
                <a:extLst>
                  <a:ext uri="{FF2B5EF4-FFF2-40B4-BE49-F238E27FC236}">
                    <a16:creationId xmlns:a16="http://schemas.microsoft.com/office/drawing/2014/main" id="{1221F17C-ED07-4526-A6DB-4CC381BA928A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60">
                <a:extLst>
                  <a:ext uri="{FF2B5EF4-FFF2-40B4-BE49-F238E27FC236}">
                    <a16:creationId xmlns:a16="http://schemas.microsoft.com/office/drawing/2014/main" id="{694699D0-A278-4EEA-A176-1D5103B287E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F599C0-8785-4F67-B749-09E8CB404C57}"/>
                </a:ext>
              </a:extLst>
            </p:cNvPr>
            <p:cNvGrpSpPr/>
            <p:nvPr/>
          </p:nvGrpSpPr>
          <p:grpSpPr>
            <a:xfrm rot="5400000">
              <a:off x="4532315" y="5783000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4" name="Rectangle: Rounded Corners 62">
                <a:extLst>
                  <a:ext uri="{FF2B5EF4-FFF2-40B4-BE49-F238E27FC236}">
                    <a16:creationId xmlns:a16="http://schemas.microsoft.com/office/drawing/2014/main" id="{BC359EDC-4995-4FF9-AD53-1F7B0275AEA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63">
                <a:extLst>
                  <a:ext uri="{FF2B5EF4-FFF2-40B4-BE49-F238E27FC236}">
                    <a16:creationId xmlns:a16="http://schemas.microsoft.com/office/drawing/2014/main" id="{858AA8BE-9F97-4F7E-97BA-D2E591EEE483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0BF584-4EF5-4844-8E4E-7D01A38CB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2924" y="5844621"/>
              <a:ext cx="4776943" cy="66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2248CC-2DE0-4EC5-9CD5-4A92756A5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21217"/>
              <a:ext cx="684067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519A86-4981-4B60-A047-F4C1AFA7C40C}"/>
                </a:ext>
              </a:extLst>
            </p:cNvPr>
            <p:cNvCxnSpPr>
              <a:cxnSpLocks/>
              <a:endCxn id="78" idx="2"/>
            </p:cNvCxnSpPr>
            <p:nvPr/>
          </p:nvCxnSpPr>
          <p:spPr>
            <a:xfrm flipV="1">
              <a:off x="675344" y="5257800"/>
              <a:ext cx="517" cy="1190812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39750C-DF69-42ED-8AF6-6AB1ECA32E71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 flipH="1">
              <a:off x="633065" y="6405870"/>
              <a:ext cx="1709432" cy="629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15FCD3-DCE8-4EE2-B107-52FA5DCD0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0186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627463-1B84-47B2-808C-1C9B07AF1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33" y="6403877"/>
              <a:ext cx="212529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8CF839-5A80-4986-921E-E8309C3BBC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476" y="5847555"/>
              <a:ext cx="922861" cy="376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EF146E-2ECA-4177-BD77-2BA260A16152}"/>
                </a:ext>
              </a:extLst>
            </p:cNvPr>
            <p:cNvGrpSpPr/>
            <p:nvPr/>
          </p:nvGrpSpPr>
          <p:grpSpPr>
            <a:xfrm rot="5400000">
              <a:off x="5136264" y="6342256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2" name="Rectangle: Rounded Corners 94">
                <a:extLst>
                  <a:ext uri="{FF2B5EF4-FFF2-40B4-BE49-F238E27FC236}">
                    <a16:creationId xmlns:a16="http://schemas.microsoft.com/office/drawing/2014/main" id="{91275316-8ABB-479D-9754-7A57AE5761CB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95">
                <a:extLst>
                  <a:ext uri="{FF2B5EF4-FFF2-40B4-BE49-F238E27FC236}">
                    <a16:creationId xmlns:a16="http://schemas.microsoft.com/office/drawing/2014/main" id="{006DDDFB-B642-416F-BE9E-7C8226C899B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7E23CF-141A-435E-A039-DB0DF35F0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6870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AB1DFF-AD13-469B-BBB4-A14E3D21E2C3}"/>
                </a:ext>
              </a:extLst>
            </p:cNvPr>
            <p:cNvCxnSpPr>
              <a:cxnSpLocks/>
              <a:stCxn id="70" idx="0"/>
            </p:cNvCxnSpPr>
            <p:nvPr/>
          </p:nvCxnSpPr>
          <p:spPr>
            <a:xfrm flipV="1">
              <a:off x="5940612" y="5835724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CAB9C9-2514-45DC-8005-4821E1E470F9}"/>
                </a:ext>
              </a:extLst>
            </p:cNvPr>
            <p:cNvGrpSpPr/>
            <p:nvPr/>
          </p:nvGrpSpPr>
          <p:grpSpPr>
            <a:xfrm rot="10800000">
              <a:off x="5831628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70" name="Rectangle: Rounded Corners 101">
                <a:extLst>
                  <a:ext uri="{FF2B5EF4-FFF2-40B4-BE49-F238E27FC236}">
                    <a16:creationId xmlns:a16="http://schemas.microsoft.com/office/drawing/2014/main" id="{7F1E9403-B124-4813-96C8-E09AA30F2973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102">
                <a:extLst>
                  <a:ext uri="{FF2B5EF4-FFF2-40B4-BE49-F238E27FC236}">
                    <a16:creationId xmlns:a16="http://schemas.microsoft.com/office/drawing/2014/main" id="{90BA138D-375A-458D-A705-AA45517D73CA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28E5C0-7DD4-46C3-9773-F6760C9A0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83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94DC97-28B5-497E-B27B-4E14EFD2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976" y="5812865"/>
              <a:ext cx="0" cy="765296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EA4FF1-EFE2-4F63-9965-EC4FBCC3ABA8}"/>
                </a:ext>
              </a:extLst>
            </p:cNvPr>
            <p:cNvGrpSpPr/>
            <p:nvPr/>
          </p:nvGrpSpPr>
          <p:grpSpPr>
            <a:xfrm rot="10800000">
              <a:off x="6283784" y="6555301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8" name="Rectangle: Rounded Corners 107">
                <a:extLst>
                  <a:ext uri="{FF2B5EF4-FFF2-40B4-BE49-F238E27FC236}">
                    <a16:creationId xmlns:a16="http://schemas.microsoft.com/office/drawing/2014/main" id="{97CC4D1E-8169-4CA3-883D-9230233CDF75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ctangle: Rounded Corners 108">
                <a:extLst>
                  <a:ext uri="{FF2B5EF4-FFF2-40B4-BE49-F238E27FC236}">
                    <a16:creationId xmlns:a16="http://schemas.microsoft.com/office/drawing/2014/main" id="{431DA5DA-ED98-4B0F-90C2-6EBA7FBAAD69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05836BA-2692-4AF9-85BC-EC7411BA5E97}"/>
                </a:ext>
              </a:extLst>
            </p:cNvPr>
            <p:cNvGrpSpPr/>
            <p:nvPr/>
          </p:nvGrpSpPr>
          <p:grpSpPr>
            <a:xfrm rot="10800000">
              <a:off x="6754992" y="655949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6" name="Rectangle: Rounded Corners 110">
                <a:extLst>
                  <a:ext uri="{FF2B5EF4-FFF2-40B4-BE49-F238E27FC236}">
                    <a16:creationId xmlns:a16="http://schemas.microsoft.com/office/drawing/2014/main" id="{49DF5146-C8B4-41B2-82AE-0A28289D7547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: Rounded Corners 111">
                <a:extLst>
                  <a:ext uri="{FF2B5EF4-FFF2-40B4-BE49-F238E27FC236}">
                    <a16:creationId xmlns:a16="http://schemas.microsoft.com/office/drawing/2014/main" id="{BE7F7D87-FE20-4AD0-999B-2E877B3EBE75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1C22B2-1E7D-4FE4-96E9-15B295996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611" y="6665160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BAE9605-7CB0-4BB8-B495-06E8408D5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292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DA203E-3491-4228-AAE1-CAD717DC6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2939" y="6655685"/>
              <a:ext cx="0" cy="198119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25D35A-B2FD-445D-B775-0025A4E58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47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9B04FF-B425-4230-9961-F2AD5FE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1929" y="6412160"/>
              <a:ext cx="34630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1E2EA2-358C-4255-B630-6B8954089EDD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 flipH="1">
              <a:off x="6918095" y="6403879"/>
              <a:ext cx="1656046" cy="8281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DC8DEE-76B2-4337-B231-6E39389C0567}"/>
                </a:ext>
              </a:extLst>
            </p:cNvPr>
            <p:cNvGrpSpPr/>
            <p:nvPr/>
          </p:nvGrpSpPr>
          <p:grpSpPr>
            <a:xfrm rot="5400000">
              <a:off x="8526778" y="6342257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4" name="Rectangle: Rounded Corners 125">
                <a:extLst>
                  <a:ext uri="{FF2B5EF4-FFF2-40B4-BE49-F238E27FC236}">
                    <a16:creationId xmlns:a16="http://schemas.microsoft.com/office/drawing/2014/main" id="{89BD409B-E507-4610-AB37-8BA461DA0152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126">
                <a:extLst>
                  <a:ext uri="{FF2B5EF4-FFF2-40B4-BE49-F238E27FC236}">
                    <a16:creationId xmlns:a16="http://schemas.microsoft.com/office/drawing/2014/main" id="{E2142E60-7E2D-409A-AB9C-75BCFC9079B0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B84B05-17A4-41A7-A23E-ED7183818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384" y="6403877"/>
              <a:ext cx="561786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F82A17-94A6-4371-A8DD-97A71EC5F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445" y="5844621"/>
              <a:ext cx="0" cy="5871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5118BAE-704A-4AA8-8881-4FC031F2446C}"/>
                </a:ext>
              </a:extLst>
            </p:cNvPr>
            <p:cNvGrpSpPr/>
            <p:nvPr/>
          </p:nvGrpSpPr>
          <p:grpSpPr>
            <a:xfrm rot="5400000">
              <a:off x="9429216" y="5789698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62" name="Rectangle: Rounded Corners 134">
                <a:extLst>
                  <a:ext uri="{FF2B5EF4-FFF2-40B4-BE49-F238E27FC236}">
                    <a16:creationId xmlns:a16="http://schemas.microsoft.com/office/drawing/2014/main" id="{D3A6485A-577D-44D5-A583-E6C2F074A211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135">
                <a:extLst>
                  <a:ext uri="{FF2B5EF4-FFF2-40B4-BE49-F238E27FC236}">
                    <a16:creationId xmlns:a16="http://schemas.microsoft.com/office/drawing/2014/main" id="{9924243D-7D49-41B9-8E90-980A0F3672DF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C8CF45-9F3E-43E5-9959-EDB2C49E0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9823" y="5835724"/>
              <a:ext cx="553993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780C84-CC0E-4A67-B33E-B0624798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8210" y="5657594"/>
              <a:ext cx="0" cy="20129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19E617B-A13D-47B3-8FF1-AFADEF796753}"/>
                </a:ext>
              </a:extLst>
            </p:cNvPr>
            <p:cNvGrpSpPr/>
            <p:nvPr/>
          </p:nvGrpSpPr>
          <p:grpSpPr>
            <a:xfrm>
              <a:off x="2553407" y="5532671"/>
              <a:ext cx="317451" cy="126134"/>
              <a:chOff x="2553407" y="5532671"/>
              <a:chExt cx="317451" cy="126134"/>
            </a:xfrm>
            <a:grpFill/>
          </p:grpSpPr>
          <p:sp>
            <p:nvSpPr>
              <p:cNvPr id="58" name="Rectangle: Rounded Corners 146">
                <a:extLst>
                  <a:ext uri="{FF2B5EF4-FFF2-40B4-BE49-F238E27FC236}">
                    <a16:creationId xmlns:a16="http://schemas.microsoft.com/office/drawing/2014/main" id="{E937CBB3-8514-4198-A58C-421F948F6378}"/>
                  </a:ext>
                </a:extLst>
              </p:cNvPr>
              <p:cNvSpPr/>
              <p:nvPr/>
            </p:nvSpPr>
            <p:spPr>
              <a:xfrm>
                <a:off x="2553407" y="555807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3C06E80-371F-4C50-8517-3E4881289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632" y="563288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: Rounded Corners 150">
                <a:extLst>
                  <a:ext uri="{FF2B5EF4-FFF2-40B4-BE49-F238E27FC236}">
                    <a16:creationId xmlns:a16="http://schemas.microsoft.com/office/drawing/2014/main" id="{8CAF62FD-663E-4C96-9919-4B54FE135AF2}"/>
                  </a:ext>
                </a:extLst>
              </p:cNvPr>
              <p:cNvSpPr/>
              <p:nvPr/>
            </p:nvSpPr>
            <p:spPr>
              <a:xfrm>
                <a:off x="2659724" y="553267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9284295-4567-477A-BB33-F84BF3A65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9381" y="555553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C5AAD81-AF85-4E8B-84DF-13316A95E036}"/>
                </a:ext>
              </a:extLst>
            </p:cNvPr>
            <p:cNvGrpSpPr/>
            <p:nvPr/>
          </p:nvGrpSpPr>
          <p:grpSpPr>
            <a:xfrm>
              <a:off x="9679484" y="5539373"/>
              <a:ext cx="317451" cy="126134"/>
              <a:chOff x="3348358" y="5412891"/>
              <a:chExt cx="317451" cy="126134"/>
            </a:xfrm>
            <a:grpFill/>
          </p:grpSpPr>
          <p:sp>
            <p:nvSpPr>
              <p:cNvPr id="54" name="Rectangle: Rounded Corners 155">
                <a:extLst>
                  <a:ext uri="{FF2B5EF4-FFF2-40B4-BE49-F238E27FC236}">
                    <a16:creationId xmlns:a16="http://schemas.microsoft.com/office/drawing/2014/main" id="{70D80455-4250-4E75-9772-0B45B8F6997A}"/>
                  </a:ext>
                </a:extLst>
              </p:cNvPr>
              <p:cNvSpPr/>
              <p:nvPr/>
            </p:nvSpPr>
            <p:spPr>
              <a:xfrm>
                <a:off x="3348358" y="5438296"/>
                <a:ext cx="317451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49D50C0-9500-44F3-BFFF-40162FFD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83" y="5513102"/>
                <a:ext cx="18005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: Rounded Corners 157">
                <a:extLst>
                  <a:ext uri="{FF2B5EF4-FFF2-40B4-BE49-F238E27FC236}">
                    <a16:creationId xmlns:a16="http://schemas.microsoft.com/office/drawing/2014/main" id="{32F9D84B-A926-4674-8BAC-9D81C5274604}"/>
                  </a:ext>
                </a:extLst>
              </p:cNvPr>
              <p:cNvSpPr/>
              <p:nvPr/>
            </p:nvSpPr>
            <p:spPr>
              <a:xfrm>
                <a:off x="3454675" y="5412891"/>
                <a:ext cx="97277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E653A10-D3C2-42B1-92C9-3F7E0EE5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32" y="5435750"/>
                <a:ext cx="0" cy="103275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605597C-BAF3-4342-BF1C-9F8CA6D56221}"/>
                </a:ext>
              </a:extLst>
            </p:cNvPr>
            <p:cNvGrpSpPr/>
            <p:nvPr/>
          </p:nvGrpSpPr>
          <p:grpSpPr>
            <a:xfrm rot="5400000">
              <a:off x="10082148" y="5774103"/>
              <a:ext cx="217968" cy="123243"/>
              <a:chOff x="2659383" y="5387659"/>
              <a:chExt cx="217968" cy="123243"/>
            </a:xfrm>
            <a:grpFill/>
          </p:grpSpPr>
          <p:sp>
            <p:nvSpPr>
              <p:cNvPr id="52" name="Rectangle: Rounded Corners 164">
                <a:extLst>
                  <a:ext uri="{FF2B5EF4-FFF2-40B4-BE49-F238E27FC236}">
                    <a16:creationId xmlns:a16="http://schemas.microsoft.com/office/drawing/2014/main" id="{EA835C24-2735-4530-A664-29917C126DE0}"/>
                  </a:ext>
                </a:extLst>
              </p:cNvPr>
              <p:cNvSpPr/>
              <p:nvPr/>
            </p:nvSpPr>
            <p:spPr>
              <a:xfrm>
                <a:off x="2659383" y="5465183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165">
                <a:extLst>
                  <a:ext uri="{FF2B5EF4-FFF2-40B4-BE49-F238E27FC236}">
                    <a16:creationId xmlns:a16="http://schemas.microsoft.com/office/drawing/2014/main" id="{19B4FECA-9061-4E4F-98E3-707631C8DF31}"/>
                  </a:ext>
                </a:extLst>
              </p:cNvPr>
              <p:cNvSpPr/>
              <p:nvPr/>
            </p:nvSpPr>
            <p:spPr>
              <a:xfrm>
                <a:off x="2659383" y="5387659"/>
                <a:ext cx="217968" cy="45719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D67D49F-9A81-46D0-87B0-511E92E6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2755" y="5844621"/>
              <a:ext cx="926779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28464EE-D6C6-4B32-8C86-2FDFB65F0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0131" y="5812865"/>
              <a:ext cx="0" cy="286484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77CB1856-5633-4F15-A939-53B82A95639D}"/>
                </a:ext>
              </a:extLst>
            </p:cNvPr>
            <p:cNvSpPr/>
            <p:nvPr/>
          </p:nvSpPr>
          <p:spPr>
            <a:xfrm rot="18965382">
              <a:off x="11024595" y="6349370"/>
              <a:ext cx="251071" cy="255039"/>
            </a:xfrm>
            <a:prstGeom prst="teardrop">
              <a:avLst>
                <a:gd name="adj" fmla="val 14934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: Rounded Corners 173">
              <a:extLst>
                <a:ext uri="{FF2B5EF4-FFF2-40B4-BE49-F238E27FC236}">
                  <a16:creationId xmlns:a16="http://schemas.microsoft.com/office/drawing/2014/main" id="{C523FF01-8396-473D-B77A-D421316B2733}"/>
                </a:ext>
              </a:extLst>
            </p:cNvPr>
            <p:cNvSpPr/>
            <p:nvPr/>
          </p:nvSpPr>
          <p:spPr>
            <a:xfrm rot="10800000">
              <a:off x="11041147" y="6072270"/>
              <a:ext cx="217968" cy="4571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A30C4A1-90B5-478C-891D-C37FFD08D536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 flipV="1">
              <a:off x="675345" y="4886899"/>
              <a:ext cx="516" cy="247658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Picture 83" descr="A close up of a sign&#10;&#10;Description automatically generated">
            <a:extLst>
              <a:ext uri="{FF2B5EF4-FFF2-40B4-BE49-F238E27FC236}">
                <a16:creationId xmlns:a16="http://schemas.microsoft.com/office/drawing/2014/main" id="{A1F4AA21-D9AB-406B-AF14-0F80D36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354" y="76200"/>
            <a:ext cx="1371401" cy="9541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A543A-B858-4BC1-B5BE-CE0AA748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97D8B7A8-1D26-44B4-F530-58AD38B6A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27289" r="751" b="15802"/>
          <a:stretch/>
        </p:blipFill>
        <p:spPr bwMode="auto">
          <a:xfrm>
            <a:off x="1895235" y="1375746"/>
            <a:ext cx="5406427" cy="17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DD6DA-8666-C56D-8909-FE238670C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16" t="2" r="916" b="37201"/>
          <a:stretch/>
        </p:blipFill>
        <p:spPr>
          <a:xfrm>
            <a:off x="499380" y="3277597"/>
            <a:ext cx="2624820" cy="2195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9FE3F-BB54-8206-8A29-08578FCC4D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727"/>
          <a:stretch/>
        </p:blipFill>
        <p:spPr>
          <a:xfrm>
            <a:off x="3276600" y="3275824"/>
            <a:ext cx="2587876" cy="22207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F42C625-AE44-E511-29D8-7052EEFC3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9" t="18608" r="6877" b="18989"/>
          <a:stretch/>
        </p:blipFill>
        <p:spPr>
          <a:xfrm>
            <a:off x="6047782" y="3270866"/>
            <a:ext cx="2410418" cy="220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47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12058</TotalTime>
  <Words>198</Words>
  <Application>Microsoft Office PowerPoint</Application>
  <PresentationFormat>On-screen Show (4:3)</PresentationFormat>
  <Paragraphs>67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 Theme</vt:lpstr>
      <vt:lpstr>Acrobat Document</vt:lpstr>
      <vt:lpstr>Agenda</vt:lpstr>
      <vt:lpstr>Board of Directors Meetings</vt:lpstr>
      <vt:lpstr>Possible Pickleball Facility </vt:lpstr>
      <vt:lpstr>Possible Pickleball Facility </vt:lpstr>
      <vt:lpstr>PowerPoint Presentation</vt:lpstr>
      <vt:lpstr>PowerPoint Presentation</vt:lpstr>
      <vt:lpstr>PowerPoint Presentation</vt:lpstr>
      <vt:lpstr>Requested Road Repairs  </vt:lpstr>
      <vt:lpstr>Requested Road Repairs  </vt:lpstr>
      <vt:lpstr>PowerPoint Presentation</vt:lpstr>
      <vt:lpstr>Red Gully Bridge</vt:lpstr>
      <vt:lpstr>Oasis Annexation</vt:lpstr>
      <vt:lpstr>Owais Annexation</vt:lpstr>
      <vt:lpstr>Owais Annexation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Villarreal</dc:creator>
  <cp:lastModifiedBy>Robert W. Dazey PE</cp:lastModifiedBy>
  <cp:revision>33</cp:revision>
  <cp:lastPrinted>2021-01-27T20:48:10Z</cp:lastPrinted>
  <dcterms:created xsi:type="dcterms:W3CDTF">2021-01-26T15:43:52Z</dcterms:created>
  <dcterms:modified xsi:type="dcterms:W3CDTF">2023-09-14T03:59:00Z</dcterms:modified>
</cp:coreProperties>
</file>